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0" r:id="rId2"/>
    <p:sldId id="257" r:id="rId3"/>
    <p:sldId id="276" r:id="rId4"/>
    <p:sldId id="271" r:id="rId5"/>
    <p:sldId id="272" r:id="rId6"/>
    <p:sldId id="274" r:id="rId7"/>
    <p:sldId id="273" r:id="rId8"/>
    <p:sldId id="27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</a:lstStyle>
          <a:p>
            <a:fld id="{82BF450A-BFD4-4CD8-BEDB-A6E8B099B1F5}" type="datetimeFigureOut">
              <a:rPr lang="ru-RU" smtClean="0"/>
              <a:pPr/>
              <a:t>08.11.2023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</a:lstStyle>
          <a:p>
            <a:fld id="{906F1F60-59FA-4E40-A57E-95C37211CD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F450A-BFD4-4CD8-BEDB-A6E8B099B1F5}" type="datetimeFigureOut">
              <a:rPr lang="ru-RU" smtClean="0"/>
              <a:pPr/>
              <a:t>08.11.2023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F1F60-59FA-4E40-A57E-95C37211CD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82BF450A-BFD4-4CD8-BEDB-A6E8B099B1F5}" type="datetimeFigureOut">
              <a:rPr lang="ru-RU" smtClean="0"/>
              <a:pPr/>
              <a:t>08.11.2023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06F1F60-59FA-4E40-A57E-95C37211CD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F450A-BFD4-4CD8-BEDB-A6E8B099B1F5}" type="datetimeFigureOut">
              <a:rPr lang="ru-RU" smtClean="0"/>
              <a:pPr/>
              <a:t>08.11.2023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F1F60-59FA-4E40-A57E-95C37211CD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2BF450A-BFD4-4CD8-BEDB-A6E8B099B1F5}" type="datetimeFigureOut">
              <a:rPr lang="ru-RU" smtClean="0"/>
              <a:pPr/>
              <a:t>08.11.2023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906F1F60-59FA-4E40-A57E-95C37211CD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F450A-BFD4-4CD8-BEDB-A6E8B099B1F5}" type="datetimeFigureOut">
              <a:rPr lang="ru-RU" smtClean="0"/>
              <a:pPr/>
              <a:t>08.11.2023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F1F60-59FA-4E40-A57E-95C37211CD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F450A-BFD4-4CD8-BEDB-A6E8B099B1F5}" type="datetimeFigureOut">
              <a:rPr lang="ru-RU" smtClean="0"/>
              <a:pPr/>
              <a:t>08.11.2023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F1F60-59FA-4E40-A57E-95C37211CD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F450A-BFD4-4CD8-BEDB-A6E8B099B1F5}" type="datetimeFigureOut">
              <a:rPr lang="ru-RU" smtClean="0"/>
              <a:pPr/>
              <a:t>08.11.2023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F1F60-59FA-4E40-A57E-95C37211CD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2BF450A-BFD4-4CD8-BEDB-A6E8B099B1F5}" type="datetimeFigureOut">
              <a:rPr lang="ru-RU" smtClean="0"/>
              <a:pPr/>
              <a:t>08.11.2023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F1F60-59FA-4E40-A57E-95C37211CD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F450A-BFD4-4CD8-BEDB-A6E8B099B1F5}" type="datetimeFigureOut">
              <a:rPr lang="ru-RU" smtClean="0"/>
              <a:pPr/>
              <a:t>08.11.2023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F1F60-59FA-4E40-A57E-95C37211CD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defRPr/>
            </a:pPr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F450A-BFD4-4CD8-BEDB-A6E8B099B1F5}" type="datetimeFigureOut">
              <a:rPr lang="ru-RU" smtClean="0"/>
              <a:pPr/>
              <a:t>08.11.2023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F1F60-59FA-4E40-A57E-95C37211CDC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</a:lstStyle>
          <a:p>
            <a:fld id="{82BF450A-BFD4-4CD8-BEDB-A6E8B099B1F5}" type="datetimeFigureOut">
              <a:rPr lang="ru-RU" smtClean="0"/>
              <a:pPr/>
              <a:t>08.11.2023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</a:lstStyle>
          <a:p>
            <a:fld id="{906F1F60-59FA-4E40-A57E-95C37211CDC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 panose="05020102010507070707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335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 panose="05020102010507070707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825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 panose="05000000000000000000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 panose="05020102010507070707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 panose="05000000000000000000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1930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 panose="05020102010507070707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225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 panose="05020102010507070707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215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 panose="05000000000000000000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20.png"/><Relationship Id="rId7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928670"/>
            <a:ext cx="7239000" cy="500066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6048"/>
            <a:ext cx="9144000" cy="68259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47664" y="692696"/>
            <a:ext cx="723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Проект «Мы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играем и растем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, скоро в школу мы пойдем»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718" t="17395" r="11099" b="14212"/>
          <a:stretch>
            <a:fillRect/>
          </a:stretch>
        </p:blipFill>
        <p:spPr>
          <a:xfrm>
            <a:off x="755577" y="2200341"/>
            <a:ext cx="2664296" cy="1732715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90811" y="1759667"/>
            <a:ext cx="1933764" cy="2568280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28756" y="1759667"/>
            <a:ext cx="1933764" cy="2568280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10629" y="4770708"/>
            <a:ext cx="1938381" cy="145948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928670"/>
            <a:ext cx="7239000" cy="500066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6048"/>
            <a:ext cx="9144000" cy="682590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27752" y="1849439"/>
            <a:ext cx="1387252" cy="196527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0232" y="1831009"/>
            <a:ext cx="1357754" cy="203438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84770" y="1849439"/>
            <a:ext cx="1479737" cy="196527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34273" y="1849439"/>
            <a:ext cx="1471104" cy="1953809"/>
          </a:xfrm>
          <a:prstGeom prst="rect">
            <a:avLst/>
          </a:prstGeom>
        </p:spPr>
      </p:pic>
      <p:cxnSp>
        <p:nvCxnSpPr>
          <p:cNvPr id="14" name="Прямая со стрелкой 13"/>
          <p:cNvCxnSpPr/>
          <p:nvPr/>
        </p:nvCxnSpPr>
        <p:spPr>
          <a:xfrm>
            <a:off x="2057986" y="2852936"/>
            <a:ext cx="76976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198418" y="2747088"/>
            <a:ext cx="847417" cy="15851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371941" y="2759249"/>
            <a:ext cx="847417" cy="15851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523863E-63C4-8C4D-9452-E4317D067D6F}"/>
              </a:ext>
            </a:extLst>
          </p:cNvPr>
          <p:cNvSpPr txBox="1"/>
          <p:nvPr/>
        </p:nvSpPr>
        <p:spPr>
          <a:xfrm>
            <a:off x="1787568" y="775923"/>
            <a:ext cx="543178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Trebuchet MS" panose="020B0603020202020204"/>
              </a:rPr>
              <a:t> Оформление домашнего задания </a:t>
            </a:r>
            <a:endParaRPr lang="ru-RU" sz="20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928670"/>
            <a:ext cx="7239000" cy="500066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6048"/>
            <a:ext cx="9144000" cy="682590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1323174" y="1407427"/>
            <a:ext cx="2581836" cy="3429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19008" y="1462471"/>
            <a:ext cx="2961360" cy="393305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BB3429A-B9E8-AB6D-88D8-F7928B719BAB}"/>
              </a:ext>
            </a:extLst>
          </p:cNvPr>
          <p:cNvSpPr txBox="1"/>
          <p:nvPr/>
        </p:nvSpPr>
        <p:spPr>
          <a:xfrm>
            <a:off x="2286000" y="774532"/>
            <a:ext cx="624644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Trebuchet MS" panose="020B0603020202020204"/>
              </a:rPr>
              <a:t>Создание упражнений на автоматизацию звуков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</a:t>
            </a:r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928670"/>
            <a:ext cx="7239000" cy="500066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6048"/>
            <a:ext cx="9144000" cy="68259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47664" y="692696"/>
            <a:ext cx="723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Проект «Винегрет готовим сами, угощаемся с друзьями»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84" y="410837"/>
            <a:ext cx="1625012" cy="115930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1090" y="2626715"/>
            <a:ext cx="3113980" cy="2344644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92080" y="2182045"/>
            <a:ext cx="2581836" cy="3429001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928670"/>
            <a:ext cx="7239000" cy="500066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6048"/>
            <a:ext cx="9144000" cy="68259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47664" y="692696"/>
            <a:ext cx="723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400" b="1" dirty="0">
                <a:solidFill>
                  <a:srgbClr val="C00000"/>
                </a:solidFill>
                <a:latin typeface="Trebuchet MS" panose="020B0603020202020204"/>
              </a:rPr>
              <a:t>Тематическая неделя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«В мире диких животных»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80528" y="-43111"/>
            <a:ext cx="2158664" cy="215866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8804" y="1759667"/>
            <a:ext cx="2952328" cy="3921060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3581077E-3A76-78D9-7EC3-DB34C8513E0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5023288" y="1919628"/>
            <a:ext cx="2750709" cy="3653285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928670"/>
            <a:ext cx="7239000" cy="500066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03497"/>
            <a:ext cx="9144000" cy="68259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47664" y="692696"/>
            <a:ext cx="723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Тематическая неделя «Ты сегодня не скучай – пробуй наш горячий чай»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46358" y="476673"/>
            <a:ext cx="2135381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111" r="12598" b="26936"/>
          <a:stretch>
            <a:fillRect/>
          </a:stretch>
        </p:blipFill>
        <p:spPr>
          <a:xfrm>
            <a:off x="4139952" y="4721627"/>
            <a:ext cx="3134544" cy="1757738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5880" y="2012892"/>
            <a:ext cx="3257996" cy="2453079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83314" y="1565542"/>
            <a:ext cx="2213480" cy="2939778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44455" y="4888738"/>
            <a:ext cx="1069667" cy="1420651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928670"/>
            <a:ext cx="7239000" cy="500066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345" y="-1457"/>
            <a:ext cx="9144000" cy="6825903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4885" y="2420888"/>
            <a:ext cx="3130609" cy="3789040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2" name="TextBox 11"/>
          <p:cNvSpPr txBox="1"/>
          <p:nvPr/>
        </p:nvSpPr>
        <p:spPr>
          <a:xfrm>
            <a:off x="4594345" y="1052736"/>
            <a:ext cx="38660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«Новый год встречаем – всех поздравляем»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5213" y="4581128"/>
            <a:ext cx="42317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«</a:t>
            </a:r>
            <a:r>
              <a:rPr lang="ru-RU" b="1" dirty="0" smtClean="0">
                <a:solidFill>
                  <a:srgbClr val="C00000"/>
                </a:solidFill>
              </a:rPr>
              <a:t>Едем</a:t>
            </a:r>
            <a:r>
              <a:rPr lang="ru-RU" b="1" dirty="0">
                <a:solidFill>
                  <a:srgbClr val="C00000"/>
                </a:solidFill>
              </a:rPr>
              <a:t>, плаваем, летаем – все на свете замечаем»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2724" y="505842"/>
            <a:ext cx="2938633" cy="3914031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928670"/>
            <a:ext cx="7239000" cy="500066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345" y="-1457"/>
            <a:ext cx="9144000" cy="6825903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3" name="TextBox 12"/>
          <p:cNvSpPr txBox="1"/>
          <p:nvPr/>
        </p:nvSpPr>
        <p:spPr>
          <a:xfrm>
            <a:off x="4938186" y="3343331"/>
            <a:ext cx="37627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«Осень в гости к нам пришла и лукошко принесла»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5912" y="563344"/>
            <a:ext cx="2218935" cy="2656926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41932" y="504057"/>
            <a:ext cx="2325664" cy="2656926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3124847" y="4231217"/>
            <a:ext cx="2388945" cy="2593229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4" name="TextBox 13"/>
          <p:cNvSpPr txBox="1"/>
          <p:nvPr/>
        </p:nvSpPr>
        <p:spPr>
          <a:xfrm>
            <a:off x="428596" y="3613666"/>
            <a:ext cx="37113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«Очень сильно я люблю куклу милую свою»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886076" y="4698303"/>
            <a:ext cx="2904781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«А у нас сегодня в группе будет новая игра – все девчонки поварихи, а </a:t>
            </a:r>
            <a:r>
              <a:rPr lang="ru-RU" b="1" dirty="0" err="1">
                <a:solidFill>
                  <a:srgbClr val="C00000"/>
                </a:solidFill>
              </a:rPr>
              <a:t>мальчишки повара</a:t>
            </a:r>
            <a:r>
              <a:rPr lang="ru-RU" b="1" dirty="0">
                <a:solidFill>
                  <a:srgbClr val="C00000"/>
                </a:solidFill>
              </a:rPr>
              <a:t>!»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7</TotalTime>
  <Words>112</Words>
  <Application>Microsoft Office PowerPoint</Application>
  <PresentationFormat>Экран (4:3)</PresentationFormat>
  <Paragraphs>11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Изящная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Дистанционная служба “Мы вместе” как инновационная форма обучения, общения и привлечения родителей к образовательному процессу</dc:title>
  <dc:creator>админ</dc:creator>
  <cp:lastModifiedBy>comp</cp:lastModifiedBy>
  <cp:revision>22</cp:revision>
  <dcterms:created xsi:type="dcterms:W3CDTF">2018-11-18T13:52:00Z</dcterms:created>
  <dcterms:modified xsi:type="dcterms:W3CDTF">2023-11-08T05:53:21Z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90377716D4394F6597E4F7DF82FFE485</vt:lpwstr>
  </property>
  <property fmtid="{D5CDD505-2E9C-101B-9397-08002B2CF9AE}" pid="3" name="KSOProductBuildVer">
    <vt:lpwstr>1033-11.2.0.11225</vt:lpwstr>
  </property>
</Properties>
</file>